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33F681-04FD-46C6-AC8A-EE8D2AAB1EA1}">
  <a:tblStyle styleId="{3C33F681-04FD-46C6-AC8A-EE8D2AAB1EA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04c919c944_0_2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04c919c944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7bc13527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7bc1352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77d92b28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477d92b28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youtu.be/7WDuqJ7UgUo?feature=shared&amp;t=27" TargetMode="External"/><Relationship Id="rId4" Type="http://schemas.openxmlformats.org/officeDocument/2006/relationships/hyperlink" Target="http://www.youtube.com/watch?v=7WDuqJ7UgUo" TargetMode="External"/><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{3C33F681-04FD-46C6-AC8A-EE8D2AAB1EA1}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4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{3C33F681-04FD-46C6-AC8A-EE8D2AAB1EA1}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war between Great Britain and its 13 North American colonies who successfully established the United States of America (1775-1783)</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“What do we mean by the revolution? The war? That was no part of the revolution… The revolution was in the minds of the people, and this was effected from 1760 to 1775…”</a:t>
                      </a:r>
                      <a:endParaRPr sz="1600">
                        <a:latin typeface="Inter"/>
                        <a:ea typeface="Inter"/>
                        <a:cs typeface="Inter"/>
                        <a:sym typeface="Inter"/>
                      </a:endParaRPr>
                    </a:p>
                    <a:p>
                      <a:pPr indent="-330200" lvl="0" marL="457200" rtl="0" algn="r">
                        <a:spcBef>
                          <a:spcPts val="0"/>
                        </a:spcBef>
                        <a:spcAft>
                          <a:spcPts val="0"/>
                        </a:spcAft>
                        <a:buSzPts val="1600"/>
                        <a:buFont typeface="Inter"/>
                        <a:buChar char="-"/>
                      </a:pPr>
                      <a:r>
                        <a:rPr lang="en" sz="1600">
                          <a:latin typeface="Inter"/>
                          <a:ea typeface="Inter"/>
                          <a:cs typeface="Inter"/>
                          <a:sym typeface="Inter"/>
                        </a:rPr>
                        <a:t>Former president John Adams to former president Thomas Jefferson, August 1815.</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400">
                <a:solidFill>
                  <a:schemeClr val="dk1"/>
                </a:solidFill>
                <a:latin typeface="Plus Jakarta Sans"/>
                <a:ea typeface="Plus Jakarta Sans"/>
                <a:cs typeface="Plus Jakarta Sans"/>
                <a:sym typeface="Plus Jakarta Sans"/>
              </a:rPr>
              <a:t>American Revolution</a:t>
            </a:r>
            <a:endParaRPr b="1" sz="24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92100" y="52950"/>
            <a:ext cx="42330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500">
                <a:solidFill>
                  <a:schemeClr val="dk1"/>
                </a:solidFill>
                <a:latin typeface="Inter"/>
                <a:ea typeface="Inter"/>
                <a:cs typeface="Inter"/>
                <a:sym typeface="Inter"/>
              </a:rPr>
              <a:t>VIDEO REFLECTION:</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In 3-5 sentences, answer the following prompt.</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What part of Crispus Attucks’s story stood out to you the most, and why?</a:t>
            </a:r>
            <a:endParaRPr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b="1" sz="1500">
              <a:solidFill>
                <a:srgbClr val="E95C3D"/>
              </a:solidFill>
              <a:latin typeface="Inter"/>
              <a:ea typeface="Inter"/>
              <a:cs typeface="Inter"/>
              <a:sym typeface="Inter"/>
            </a:endParaRPr>
          </a:p>
          <a:p>
            <a:pPr indent="0" lvl="0" marL="0" rtl="0" algn="l">
              <a:lnSpc>
                <a:spcPct val="90000"/>
              </a:lnSpc>
              <a:spcBef>
                <a:spcPts val="800"/>
              </a:spcBef>
              <a:spcAft>
                <a:spcPts val="0"/>
              </a:spcAft>
              <a:buNone/>
            </a:pPr>
            <a:r>
              <a:t/>
            </a:r>
            <a:endParaRPr b="1" sz="1500">
              <a:solidFill>
                <a:srgbClr val="E95C3D"/>
              </a:solidFill>
              <a:latin typeface="Inter"/>
              <a:ea typeface="Inter"/>
              <a:cs typeface="Inter"/>
              <a:sym typeface="Inter"/>
            </a:endParaRPr>
          </a:p>
        </p:txBody>
      </p:sp>
      <p:sp>
        <p:nvSpPr>
          <p:cNvPr id="76" name="Google Shape;76;p16"/>
          <p:cNvSpPr txBox="1"/>
          <p:nvPr/>
        </p:nvSpPr>
        <p:spPr>
          <a:xfrm>
            <a:off x="4810550" y="3703050"/>
            <a:ext cx="36087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b="1" lang="en" sz="1200" u="sng">
                <a:solidFill>
                  <a:schemeClr val="hlink"/>
                </a:solidFill>
                <a:latin typeface="Inter"/>
                <a:ea typeface="Inter"/>
                <a:cs typeface="Inter"/>
                <a:sym typeface="Inter"/>
                <a:hlinkClick r:id="rId3"/>
              </a:rPr>
              <a:t>PLAY VIDEO</a:t>
            </a:r>
            <a:r>
              <a:rPr lang="en" sz="1200">
                <a:latin typeface="Inter"/>
                <a:ea typeface="Inter"/>
                <a:cs typeface="Inter"/>
                <a:sym typeface="Inter"/>
              </a:rPr>
              <a:t>: Crispus Attucks and the Boston Massacre (Begin at 0:27)</a:t>
            </a:r>
            <a:endParaRPr sz="1200">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After escaping slavery, Crispus Attucks finds himself confronting British soldiers at the forefront of the Boston Massacre. See more in this clip from &quot;Black Patriots: Heroes of the Revolution.&quot;&#10;&#10;#BlackAmericanHeroes&#10;&#10;Subscribe for more HISTORY:&#10;http://histv.co/SubscribeHistoryYT&#10;&#10;Check out exclusive HISTORY content:&#10;History Newsletter - https://histv.co/newsletter&#10;Website - https://histv.co/History&#10;Facebook - https://histv.co/Facebook&#10;TikTok - http://bit.ly/4kZKjXi&#10;&#10;HISTORY® is the leading destination for award-winning original series and specials that connect viewers with history in an informative, immersive, and entertaining manner across all platforms. The network’s all-original programming slate features a roster of hit series, premium documentaries, and scripted event programming." id="78" name="Google Shape;78;p16" title="Crispus Attucks and the Boston Massacre | Black American Heroes">
            <a:hlinkClick r:id="rId4"/>
          </p:cNvPr>
          <p:cNvPicPr preferRelativeResize="0"/>
          <p:nvPr/>
        </p:nvPicPr>
        <p:blipFill>
          <a:blip r:embed="rId5">
            <a:alphaModFix/>
          </a:blip>
          <a:stretch>
            <a:fillRect/>
          </a:stretch>
        </p:blipFill>
        <p:spPr>
          <a:xfrm>
            <a:off x="4375550" y="894950"/>
            <a:ext cx="4478700" cy="251926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